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71" r:id="rId5"/>
    <p:sldId id="259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CC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94609" autoAdjust="0"/>
  </p:normalViewPr>
  <p:slideViewPr>
    <p:cSldViewPr>
      <p:cViewPr>
        <p:scale>
          <a:sx n="88" d="100"/>
          <a:sy n="88" d="100"/>
        </p:scale>
        <p:origin x="-3114" y="-21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80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313CD-ACFD-48E2-B3EB-6AF9217BC7B7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10F48-9C96-46FF-976E-F85C2A6E7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75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1DE9-C334-4C9B-8DD2-65AEBD0E3C65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B775-63A7-4EFC-9259-9A0EDB58EAF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1DE9-C334-4C9B-8DD2-65AEBD0E3C65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B775-63A7-4EFC-9259-9A0EDB58EA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1DE9-C334-4C9B-8DD2-65AEBD0E3C65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B775-63A7-4EFC-9259-9A0EDB58EA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1DE9-C334-4C9B-8DD2-65AEBD0E3C65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B775-63A7-4EFC-9259-9A0EDB58EAF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1DE9-C334-4C9B-8DD2-65AEBD0E3C65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B775-63A7-4EFC-9259-9A0EDB58EA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1DE9-C334-4C9B-8DD2-65AEBD0E3C65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B775-63A7-4EFC-9259-9A0EDB58EAF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1DE9-C334-4C9B-8DD2-65AEBD0E3C65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B775-63A7-4EFC-9259-9A0EDB58EAF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1DE9-C334-4C9B-8DD2-65AEBD0E3C65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B775-63A7-4EFC-9259-9A0EDB58EA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1DE9-C334-4C9B-8DD2-65AEBD0E3C65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B775-63A7-4EFC-9259-9A0EDB58EA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1DE9-C334-4C9B-8DD2-65AEBD0E3C65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B775-63A7-4EFC-9259-9A0EDB58EA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1DE9-C334-4C9B-8DD2-65AEBD0E3C65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B775-63A7-4EFC-9259-9A0EDB58EAF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711DE9-C334-4C9B-8DD2-65AEBD0E3C65}" type="datetimeFigureOut">
              <a:rPr lang="en-GB" smtClean="0"/>
              <a:t>05/11/2014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D1B775-63A7-4EFC-9259-9A0EDB58EAF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hyperlink" Target="http://www.google.co.uk/url?url=http://www.englandnetball.co.uk/my-game/back-to-netball&amp;rct=j&amp;frm=1&amp;q=&amp;esrc=s&amp;sa=U&amp;ei=r4VPVO3gHLOP7AaVyIGYCw&amp;ved=0CBYQ9QEwAA&amp;usg=AFQjCNFj-Jr3yhOD51mazSouuP42z5x9v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url=http://www.englandnetball.co.uk/my-game/back-to-netball&amp;rct=j&amp;frm=1&amp;q=&amp;esrc=s&amp;sa=U&amp;ei=r4VPVO3gHLOP7AaVyIGYCw&amp;ved=0CBYQ9QEwAA&amp;usg=AFQjCNFj-Jr3yhOD51mazSouuP42z5x9vA" TargetMode="External"/><Relationship Id="rId5" Type="http://schemas.openxmlformats.org/officeDocument/2006/relationships/image" Target="../media/image8.jpeg"/><Relationship Id="rId10" Type="http://schemas.openxmlformats.org/officeDocument/2006/relationships/hyperlink" Target="mailto:gemma.sandberg@englandnetball.co.uk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hyperlink" Target="http://www.google.co.uk/url?url=http://www.englandnetball.co.uk/my-game/back-to-netball&amp;rct=j&amp;frm=1&amp;q=&amp;esrc=s&amp;sa=U&amp;ei=r4VPVO3gHLOP7AaVyIGYCw&amp;ved=0CBYQ9QEwAA&amp;usg=AFQjCNFj-Jr3yhOD51mazSouuP42z5x9v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andnetball.co.uk/news-and-media/latest-news/england-welcome-malawi-for-three-match-series-this-december_id7f7331e7-c297-4c13-b025-b7c7e2847eb1" TargetMode="External"/><Relationship Id="rId7" Type="http://schemas.openxmlformats.org/officeDocument/2006/relationships/hyperlink" Target="http://tickets.sky.com/Netball/?DCMP=edl-sky-sports-ALLnetballtix-300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glandnetball.co.uk/my-game/back-to-netball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hyperlink" Target="http://www.google.co.uk/url?url=http://www.englandnetball.co.uk/my-game/back-to-netball&amp;rct=j&amp;frm=1&amp;q=&amp;esrc=s&amp;sa=U&amp;ei=r4VPVO3gHLOP7AaVyIGYCw&amp;ved=0CBYQ9QEwAA&amp;usg=AFQjCNFj-Jr3yhOD51mazSouuP42z5x9v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0" y="179512"/>
            <a:ext cx="6815692" cy="91420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9019" y="6584578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backtonetball</a:t>
            </a:r>
            <a:endParaRPr lang="en-GB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i="1" dirty="0"/>
              <a:t> </a:t>
            </a:r>
          </a:p>
        </p:txBody>
      </p:sp>
      <p:pic>
        <p:nvPicPr>
          <p:cNvPr id="1028" name="Picture 4" descr="netball north east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793" y="555449"/>
            <a:ext cx="908050" cy="814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285103" y="1872734"/>
            <a:ext cx="4320480" cy="1691154"/>
          </a:xfrm>
          <a:prstGeom prst="roundRect">
            <a:avLst/>
          </a:prstGeom>
          <a:noFill/>
          <a:ln>
            <a:solidFill>
              <a:srgbClr val="00CC99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484784" y="1909520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Welcome to the first ever Back to Netball Newsletter!</a:t>
            </a:r>
          </a:p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Here is a roundup of some exciting up and coming events over the next few months and how you can get involved.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688" y="8172400"/>
            <a:ext cx="5740979" cy="461665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Inside: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England v Malawi; Christmas tournament; Team Northumbria fixtures and much more…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6349" y="626440"/>
            <a:ext cx="34579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rgbClr val="FF66CC"/>
                  </a:solidFill>
                  <a:prstDash val="solid"/>
                </a:ln>
                <a:solidFill>
                  <a:srgbClr val="FF66CC"/>
                </a:solidFill>
                <a:effectLst/>
              </a:rPr>
              <a:t>Back to Netball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rgbClr val="FF66CC"/>
                  </a:solidFill>
                  <a:prstDash val="solid"/>
                </a:ln>
                <a:solidFill>
                  <a:srgbClr val="FF66CC"/>
                </a:solidFill>
              </a:rPr>
              <a:t>Tyne &amp; Wear </a:t>
            </a:r>
            <a:endParaRPr lang="en-US" sz="3600" b="1" cap="none" spc="0" dirty="0">
              <a:ln w="10541" cmpd="sng">
                <a:solidFill>
                  <a:srgbClr val="FF66CC"/>
                </a:solidFill>
                <a:prstDash val="solid"/>
              </a:ln>
              <a:solidFill>
                <a:srgbClr val="FF66CC"/>
              </a:solidFill>
              <a:effectLst/>
            </a:endParaRPr>
          </a:p>
        </p:txBody>
      </p:sp>
      <p:pic>
        <p:nvPicPr>
          <p:cNvPr id="2" name="Picture 2" descr="https://encrypted-tbn1.gstatic.com/images?q=tbn:ANd9GcRd24N7Q1FeZEm6dq_6iGTLCX7lxdOEDFi7IC6uIaImShy0wMObZkPebh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7" y="626440"/>
            <a:ext cx="700717" cy="672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on597\AppData\Local\Microsoft\Windows\Temporary Internet Files\Content.IE5\838MP382\ATT00001[1]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6" b="29428"/>
          <a:stretch/>
        </p:blipFill>
        <p:spPr bwMode="auto">
          <a:xfrm>
            <a:off x="1302223" y="3851920"/>
            <a:ext cx="4286250" cy="246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2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" y="18996"/>
            <a:ext cx="6872850" cy="930553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92696" y="5436096"/>
            <a:ext cx="5400600" cy="338437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CC99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140968" y="3495137"/>
            <a:ext cx="2764732" cy="164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CC99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4608854"/>
            <a:ext cx="5143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73" y="4632316"/>
            <a:ext cx="5048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Great News! Back to Netball t.shirts are now on sale.  Perfect for your training sessions!  Available in S, M, L.  Only £7.50 each.  Buy them from me in sessions or email gemma.sandberg@englandnetball.co.uk and I'll drop them off at your sess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212" y="7037303"/>
            <a:ext cx="2757738" cy="17831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encrypted-tbn1.gstatic.com/images?q=tbn:ANd9GcRd24N7Q1FeZEm6dq_6iGTLCX7lxdOEDFi7IC6uIaImShy0wMObZkPebh8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950" y="395536"/>
            <a:ext cx="700717" cy="672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n597\AppData\Local\Microsoft\Windows\Temporary Internet Files\Content.IE5\JLJ0FD22\Netball%20xmas%20tree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52" y="2483768"/>
            <a:ext cx="817938" cy="1011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820462" y="611560"/>
            <a:ext cx="5085238" cy="272555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CC99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en-GB" sz="1600" b="1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big Christmas fancy dress extravaganza!</a:t>
            </a:r>
          </a:p>
          <a:p>
            <a:pPr marL="45720" indent="0" algn="ctr">
              <a:buNone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year we will be running the Christmas tournament on Wednesday 17</a:t>
            </a:r>
            <a:r>
              <a:rPr lang="en-GB" sz="1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December.  We are lucky enough to be holding this at Sports central – the home of our NSL franchise, TEAM NORTHUMBRIA! £30 per team to enter.</a:t>
            </a:r>
          </a:p>
          <a:p>
            <a:pPr marL="45720" indent="0" algn="ctr">
              <a:buNone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 please contact your local NDO/NDCC. Spaces are limited to 10 teams so get your entries in quick!</a:t>
            </a:r>
          </a:p>
          <a:p>
            <a:pPr marL="45720" indent="0" algn="ctr">
              <a:buNone/>
            </a:pP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Fancy dress compulsory!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encrypted-tbn1.gstatic.com/images?q=tbn:ANd9GcRd24N7Q1FeZEm6dq_6iGTLCX7lxdOEDFi7IC6uIaImShy0wMObZkPebh8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53" y="3829233"/>
            <a:ext cx="1124874" cy="1079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63081" y="3635896"/>
            <a:ext cx="2370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Social..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Find us on Facebook (Back to Netball Newcastle) and Twitter (@B2NNewcastle)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2736" y="5580112"/>
            <a:ext cx="4680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>
              <a:buNone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Be the team….</a:t>
            </a:r>
          </a:p>
          <a:p>
            <a:pPr marL="45720" indent="0" algn="ctr"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Great news everyone!  You can now get your hands on your very own Back to Netball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t.shirt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at only £7.50. Available in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sml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med, lge.  Perfect for training sessions! To get your own just email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gemma.sandberg@englandnetball.co.uk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4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2" y="0"/>
            <a:ext cx="6988494" cy="9324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39" y="215241"/>
            <a:ext cx="4104456" cy="79208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GB" sz="3200" dirty="0" smtClean="0">
                <a:ln w="11430"/>
                <a:solidFill>
                  <a:srgbClr val="FF66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Congratulations</a:t>
            </a:r>
            <a:r>
              <a:rPr lang="en-GB" sz="3200" dirty="0" smtClean="0">
                <a:ln w="11430"/>
                <a:solidFill>
                  <a:srgbClr val="FF66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en-GB" sz="3200" dirty="0">
              <a:ln w="11430"/>
              <a:solidFill>
                <a:srgbClr val="FF66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5875585"/>
            <a:ext cx="2347808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s://encrypted-tbn1.gstatic.com/images?q=tbn:ANd9GcRd24N7Q1FeZEm6dq_6iGTLCX7lxdOEDFi7IC6uIaImShy0wMObZkPebh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03" y="155178"/>
            <a:ext cx="700717" cy="672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28" y="7633791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 have any suggestions for future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sessions, or would like to share your thoughts, we’d love to hear from you! Contact gemma.sandberg@englandnetball.co.uk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3339" y="827584"/>
            <a:ext cx="3829757" cy="46085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CC99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64704" y="992793"/>
            <a:ext cx="331236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Back to Netball Tournament was held on 11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September at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Walbottle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Campus. </a:t>
            </a:r>
          </a:p>
          <a:p>
            <a:pPr algn="just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 teams were competing together for the first time, and it was the first tournament which the ladies had participated in. A big congratulations must go to the ladies who train at Gosforth Academy who entered 2 teams into the tournament with one team finishing in 3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position and the other team finishing in 1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! Over the course of the evening, over £100 was raised for Cancer Research UK. A huge thank you and well done to all of the players!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26" y="1152767"/>
            <a:ext cx="2230062" cy="16725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con597\AppData\Local\Microsoft\Windows\Temporary Internet Files\Content.IE5\TEEQTFO5\ATT0000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88" y="2934286"/>
            <a:ext cx="2062974" cy="15472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573016" y="5724128"/>
            <a:ext cx="2651246" cy="172819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00CC99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789040" y="5868144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England Netball’s partner charity is Cancer Research UK, a charity which is close to the hearts of thousands of people around the country.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2" y="0"/>
            <a:ext cx="6988494" cy="9324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4664" y="239471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uniteinred</a:t>
            </a:r>
            <a:r>
              <a:rPr lang="en-GB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this December</a:t>
            </a:r>
            <a:endParaRPr lang="en-GB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359" y="3923928"/>
            <a:ext cx="5400600" cy="83099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sure you’re part of the crowd representing the North in Liverpool this December as England take on Malawi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your </a:t>
            </a:r>
            <a:r>
              <a:rPr lang="en-GB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tickets </a:t>
            </a:r>
            <a:r>
              <a:rPr lang="en-GB" sz="16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here</a:t>
            </a:r>
            <a:endParaRPr lang="en-GB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netball north east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03" y="93887"/>
            <a:ext cx="908050" cy="814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90" y="827584"/>
            <a:ext cx="5539138" cy="295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1090" y="4958420"/>
            <a:ext cx="558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Superleague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returns to the North East in 2015!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Picture 5" descr="http://nusportcentral.com/ckeditor/filemanager/userfiles/350169_4_NS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79" y="6588223"/>
            <a:ext cx="6343650" cy="174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7836" y="5327752"/>
            <a:ext cx="5915564" cy="1169551"/>
          </a:xfrm>
          <a:prstGeom prst="rect">
            <a:avLst/>
          </a:prstGeom>
          <a:noFill/>
          <a:ln cap="rnd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Northumbria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are big players in Netball, competing in both of the UK’s premier Netball Performance League and Netball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Superleague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competitions. They are the North East’s only top flight Netball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Superleague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team and finished 6th in the league in 2014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Tickets available via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sky tickets</a:t>
            </a:r>
            <a:endParaRPr lang="en-US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26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2" y="0"/>
            <a:ext cx="6988494" cy="93245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2656" y="395536"/>
            <a:ext cx="612068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FF66CC"/>
                  </a:solidFill>
                  <a:prstDash val="solid"/>
                </a:ln>
                <a:solidFill>
                  <a:srgbClr val="FF66CC"/>
                </a:solidFill>
                <a:effectLst/>
              </a:rPr>
              <a:t>New Back to Netball session</a:t>
            </a:r>
          </a:p>
          <a:p>
            <a:pPr algn="ctr"/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Starts Thursday 6</a:t>
            </a:r>
            <a:r>
              <a:rPr lang="en-US" sz="200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th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November</a:t>
            </a:r>
            <a:endParaRPr lang="en-US" sz="2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 t="15825" r="51398" b="43316"/>
          <a:stretch/>
        </p:blipFill>
        <p:spPr bwMode="auto">
          <a:xfrm>
            <a:off x="673864" y="1288088"/>
            <a:ext cx="5292350" cy="301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encrypted-tbn1.gstatic.com/images?q=tbn:ANd9GcRd24N7Q1FeZEm6dq_6iGTLCX7lxdOEDFi7IC6uIaImShy0wMObZkPebh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214" y="162171"/>
            <a:ext cx="700717" cy="672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7" t="14554" r="35774" b="49101"/>
          <a:stretch/>
        </p:blipFill>
        <p:spPr bwMode="auto">
          <a:xfrm>
            <a:off x="673864" y="4325811"/>
            <a:ext cx="5292350" cy="37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4704" y="8244408"/>
            <a:ext cx="482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your nearest session </a:t>
            </a:r>
            <a:r>
              <a:rPr lang="en-GB" dirty="0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here</a:t>
            </a:r>
            <a:endParaRPr lang="en-GB" dirty="0">
              <a:solidFill>
                <a:srgbClr val="FF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1927</TotalTime>
  <Words>450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Slipstream</vt:lpstr>
      <vt:lpstr>PowerPoint Presentation</vt:lpstr>
      <vt:lpstr>PowerPoint Presentation</vt:lpstr>
      <vt:lpstr>Congratulations!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East Regional Newsletter</dc:title>
  <dc:creator>Administrator</dc:creator>
  <cp:lastModifiedBy>Sandberg,  Gemma</cp:lastModifiedBy>
  <cp:revision>176</cp:revision>
  <dcterms:created xsi:type="dcterms:W3CDTF">2014-08-27T08:16:50Z</dcterms:created>
  <dcterms:modified xsi:type="dcterms:W3CDTF">2014-11-05T13:53:21Z</dcterms:modified>
</cp:coreProperties>
</file>